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30" d="100"/>
          <a:sy n="30" d="100"/>
        </p:scale>
        <p:origin x="-2304" y="-16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886A1-6932-4267-AA0D-AA87796A603A}" type="datetimeFigureOut">
              <a:rPr lang="ko-KR" altLang="en-US" smtClean="0"/>
              <a:t>2010-02-09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5BF6D-D76B-46B2-9257-8AB085609B9D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886A1-6932-4267-AA0D-AA87796A603A}" type="datetimeFigureOut">
              <a:rPr lang="ko-KR" altLang="en-US" smtClean="0"/>
              <a:t>2010-02-09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5BF6D-D76B-46B2-9257-8AB085609B9D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886A1-6932-4267-AA0D-AA87796A603A}" type="datetimeFigureOut">
              <a:rPr lang="ko-KR" altLang="en-US" smtClean="0"/>
              <a:t>2010-02-09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5BF6D-D76B-46B2-9257-8AB085609B9D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886A1-6932-4267-AA0D-AA87796A603A}" type="datetimeFigureOut">
              <a:rPr lang="ko-KR" altLang="en-US" smtClean="0"/>
              <a:t>2010-02-09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5BF6D-D76B-46B2-9257-8AB085609B9D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886A1-6932-4267-AA0D-AA87796A603A}" type="datetimeFigureOut">
              <a:rPr lang="ko-KR" altLang="en-US" smtClean="0"/>
              <a:t>2010-02-09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5BF6D-D76B-46B2-9257-8AB085609B9D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886A1-6932-4267-AA0D-AA87796A603A}" type="datetimeFigureOut">
              <a:rPr lang="ko-KR" altLang="en-US" smtClean="0"/>
              <a:t>2010-02-09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5BF6D-D76B-46B2-9257-8AB085609B9D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886A1-6932-4267-AA0D-AA87796A603A}" type="datetimeFigureOut">
              <a:rPr lang="ko-KR" altLang="en-US" smtClean="0"/>
              <a:t>2010-02-09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5BF6D-D76B-46B2-9257-8AB085609B9D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886A1-6932-4267-AA0D-AA87796A603A}" type="datetimeFigureOut">
              <a:rPr lang="ko-KR" altLang="en-US" smtClean="0"/>
              <a:t>2010-02-09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5BF6D-D76B-46B2-9257-8AB085609B9D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886A1-6932-4267-AA0D-AA87796A603A}" type="datetimeFigureOut">
              <a:rPr lang="ko-KR" altLang="en-US" smtClean="0"/>
              <a:t>2010-02-09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5BF6D-D76B-46B2-9257-8AB085609B9D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886A1-6932-4267-AA0D-AA87796A603A}" type="datetimeFigureOut">
              <a:rPr lang="ko-KR" altLang="en-US" smtClean="0"/>
              <a:t>2010-02-09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5BF6D-D76B-46B2-9257-8AB085609B9D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886A1-6932-4267-AA0D-AA87796A603A}" type="datetimeFigureOut">
              <a:rPr lang="ko-KR" altLang="en-US" smtClean="0"/>
              <a:t>2010-02-09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5BF6D-D76B-46B2-9257-8AB085609B9D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6886A1-6932-4267-AA0D-AA87796A603A}" type="datetimeFigureOut">
              <a:rPr lang="ko-KR" altLang="en-US" smtClean="0"/>
              <a:t>2010-02-09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F5BF6D-D76B-46B2-9257-8AB085609B9D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solidFill>
            <a:schemeClr val="tx1"/>
          </a:solidFill>
        </p:spPr>
        <p:txBody>
          <a:bodyPr/>
          <a:lstStyle/>
          <a:p>
            <a:r>
              <a:rPr lang="ko-KR" altLang="en-US" dirty="0" err="1" smtClean="0">
                <a:solidFill>
                  <a:srgbClr val="FF0000"/>
                </a:solidFill>
              </a:rPr>
              <a:t>신일고등학교</a:t>
            </a:r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57166"/>
            <a:ext cx="6400800" cy="571504"/>
          </a:xfrm>
        </p:spPr>
        <p:txBody>
          <a:bodyPr>
            <a:normAutofit lnSpcReduction="10000"/>
          </a:bodyPr>
          <a:lstStyle/>
          <a:p>
            <a:r>
              <a:rPr lang="ko-KR" alt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도형 반복해서 삽입하기</a:t>
            </a:r>
            <a:endParaRPr lang="ko-KR" alt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" name="오각형 6"/>
          <p:cNvSpPr/>
          <p:nvPr/>
        </p:nvSpPr>
        <p:spPr>
          <a:xfrm>
            <a:off x="785786" y="1285860"/>
            <a:ext cx="2214578" cy="2143140"/>
          </a:xfrm>
          <a:prstGeom prst="homePlat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갈매기형 수장 7"/>
          <p:cNvSpPr/>
          <p:nvPr/>
        </p:nvSpPr>
        <p:spPr>
          <a:xfrm>
            <a:off x="2357422" y="1285860"/>
            <a:ext cx="2000264" cy="2143140"/>
          </a:xfrm>
          <a:prstGeom prst="chevron">
            <a:avLst>
              <a:gd name="adj" fmla="val 5051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2" name="갈매기형 수장 11"/>
          <p:cNvSpPr/>
          <p:nvPr/>
        </p:nvSpPr>
        <p:spPr>
          <a:xfrm>
            <a:off x="3714744" y="1285860"/>
            <a:ext cx="2000264" cy="2143140"/>
          </a:xfrm>
          <a:prstGeom prst="chevron">
            <a:avLst>
              <a:gd name="adj" fmla="val 50517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36" name="갈매기형 수장 35"/>
          <p:cNvSpPr/>
          <p:nvPr/>
        </p:nvSpPr>
        <p:spPr>
          <a:xfrm>
            <a:off x="5143504" y="1285860"/>
            <a:ext cx="2000264" cy="2143140"/>
          </a:xfrm>
          <a:prstGeom prst="chevron">
            <a:avLst>
              <a:gd name="adj" fmla="val 50517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37" name="갈매기형 수장 36"/>
          <p:cNvSpPr/>
          <p:nvPr/>
        </p:nvSpPr>
        <p:spPr>
          <a:xfrm>
            <a:off x="6572264" y="1285860"/>
            <a:ext cx="2000264" cy="2143140"/>
          </a:xfrm>
          <a:prstGeom prst="chevron">
            <a:avLst>
              <a:gd name="adj" fmla="val 50517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38" name="갈매기형 수장 37"/>
          <p:cNvSpPr/>
          <p:nvPr/>
        </p:nvSpPr>
        <p:spPr>
          <a:xfrm>
            <a:off x="8001024" y="1285860"/>
            <a:ext cx="2000264" cy="2143140"/>
          </a:xfrm>
          <a:prstGeom prst="chevron">
            <a:avLst>
              <a:gd name="adj" fmla="val 50517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57166"/>
            <a:ext cx="6400800" cy="571504"/>
          </a:xfrm>
        </p:spPr>
        <p:txBody>
          <a:bodyPr>
            <a:normAutofit lnSpcReduction="10000"/>
          </a:bodyPr>
          <a:lstStyle/>
          <a:p>
            <a:r>
              <a:rPr lang="ko-KR" alt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도형 정렬하기</a:t>
            </a:r>
            <a:endParaRPr lang="ko-KR" alt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642910" y="1428736"/>
            <a:ext cx="1928826" cy="16430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/>
          <p:cNvSpPr/>
          <p:nvPr/>
        </p:nvSpPr>
        <p:spPr>
          <a:xfrm>
            <a:off x="2690799" y="1428736"/>
            <a:ext cx="1928826" cy="16430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/>
          <p:cNvSpPr/>
          <p:nvPr/>
        </p:nvSpPr>
        <p:spPr>
          <a:xfrm>
            <a:off x="4738688" y="1428736"/>
            <a:ext cx="1928826" cy="16430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57166"/>
            <a:ext cx="6400800" cy="571504"/>
          </a:xfrm>
        </p:spPr>
        <p:txBody>
          <a:bodyPr>
            <a:normAutofit lnSpcReduction="10000"/>
          </a:bodyPr>
          <a:lstStyle/>
          <a:p>
            <a:r>
              <a:rPr lang="ko-KR" alt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그룹 만들기</a:t>
            </a:r>
            <a:endParaRPr lang="ko-KR" alt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pSp>
        <p:nvGrpSpPr>
          <p:cNvPr id="9" name="그룹 8"/>
          <p:cNvGrpSpPr/>
          <p:nvPr/>
        </p:nvGrpSpPr>
        <p:grpSpPr>
          <a:xfrm>
            <a:off x="785786" y="1285860"/>
            <a:ext cx="7786742" cy="2143140"/>
            <a:chOff x="785786" y="1285860"/>
            <a:chExt cx="7786742" cy="2143140"/>
          </a:xfrm>
        </p:grpSpPr>
        <p:sp>
          <p:nvSpPr>
            <p:cNvPr id="7" name="오각형 6"/>
            <p:cNvSpPr/>
            <p:nvPr/>
          </p:nvSpPr>
          <p:spPr>
            <a:xfrm>
              <a:off x="785786" y="1285860"/>
              <a:ext cx="2214578" cy="2143140"/>
            </a:xfrm>
            <a:prstGeom prst="homePlate">
              <a:avLst/>
            </a:prstGeom>
            <a:ln/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dirty="0" smtClean="0"/>
                <a:t> 시작</a:t>
              </a:r>
              <a:endParaRPr lang="ko-KR" altLang="en-US" dirty="0"/>
            </a:p>
          </p:txBody>
        </p:sp>
        <p:sp>
          <p:nvSpPr>
            <p:cNvPr id="8" name="갈매기형 수장 7"/>
            <p:cNvSpPr/>
            <p:nvPr/>
          </p:nvSpPr>
          <p:spPr>
            <a:xfrm>
              <a:off x="2357422" y="1285860"/>
              <a:ext cx="2000264" cy="2143140"/>
            </a:xfrm>
            <a:prstGeom prst="chevron">
              <a:avLst>
                <a:gd name="adj" fmla="val 50517"/>
              </a:avLst>
            </a:prstGeom>
            <a:ln/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2" name="갈매기형 수장 11"/>
            <p:cNvSpPr/>
            <p:nvPr/>
          </p:nvSpPr>
          <p:spPr>
            <a:xfrm>
              <a:off x="3714744" y="1285860"/>
              <a:ext cx="2000264" cy="2143140"/>
            </a:xfrm>
            <a:prstGeom prst="chevron">
              <a:avLst>
                <a:gd name="adj" fmla="val 50517"/>
              </a:avLst>
            </a:prstGeom>
            <a:ln>
              <a:solidFill>
                <a:schemeClr val="bg2">
                  <a:lumMod val="1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36" name="갈매기형 수장 35"/>
            <p:cNvSpPr/>
            <p:nvPr/>
          </p:nvSpPr>
          <p:spPr>
            <a:xfrm>
              <a:off x="5143504" y="1285860"/>
              <a:ext cx="2000264" cy="2143140"/>
            </a:xfrm>
            <a:prstGeom prst="chevron">
              <a:avLst>
                <a:gd name="adj" fmla="val 50517"/>
              </a:avLst>
            </a:prstGeom>
            <a:ln/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37" name="갈매기형 수장 36"/>
            <p:cNvSpPr/>
            <p:nvPr/>
          </p:nvSpPr>
          <p:spPr>
            <a:xfrm>
              <a:off x="6572264" y="1285860"/>
              <a:ext cx="2000264" cy="2143140"/>
            </a:xfrm>
            <a:prstGeom prst="chevron">
              <a:avLst>
                <a:gd name="adj" fmla="val 50517"/>
              </a:avLst>
            </a:prstGeom>
            <a:ln/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제목 10"/>
          <p:cNvSpPr>
            <a:spLocks noGrp="1"/>
          </p:cNvSpPr>
          <p:nvPr>
            <p:ph type="ctrTitle"/>
          </p:nvPr>
        </p:nvSpPr>
        <p:spPr>
          <a:xfrm>
            <a:off x="714348" y="357166"/>
            <a:ext cx="6886596" cy="727071"/>
          </a:xfrm>
        </p:spPr>
        <p:txBody>
          <a:bodyPr>
            <a:normAutofit fontScale="90000"/>
          </a:bodyPr>
          <a:lstStyle/>
          <a:p>
            <a:r>
              <a:rPr lang="ko-KR" altLang="en-US" dirty="0" smtClean="0"/>
              <a:t>그림도구 알아보기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smtClean="0"/>
              <a:t>그림도구 알아보기</a:t>
            </a:r>
            <a:endParaRPr lang="ko-KR" altLang="en-US" dirty="0"/>
          </a:p>
        </p:txBody>
      </p:sp>
      <p:pic>
        <p:nvPicPr>
          <p:cNvPr id="9" name="그림 8" descr="학교.jpg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000100" y="1428736"/>
            <a:ext cx="6715140" cy="4476760"/>
          </a:xfrm>
          <a:prstGeom prst="ellipse">
            <a:avLst/>
          </a:prstGeom>
          <a:ln w="38100" cap="rnd">
            <a:solidFill>
              <a:schemeClr val="tx2">
                <a:lumMod val="60000"/>
                <a:lumOff val="40000"/>
              </a:schemeClr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57166"/>
            <a:ext cx="6400800" cy="571504"/>
          </a:xfrm>
        </p:spPr>
        <p:txBody>
          <a:bodyPr>
            <a:normAutofit lnSpcReduction="10000"/>
          </a:bodyPr>
          <a:lstStyle/>
          <a:p>
            <a:r>
              <a:rPr lang="ko-KR" alt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도형 반복해서 삽입하기</a:t>
            </a:r>
            <a:endParaRPr lang="ko-KR" alt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2050" name="Picture 2" descr="C:\Documents and Settings\Owner\바탕 화면\IT연수\이미지\IMG_262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00364" y="1357298"/>
            <a:ext cx="2857520" cy="4280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17</Words>
  <Application>Microsoft Office PowerPoint</Application>
  <PresentationFormat>화면 슬라이드 쇼(4:3)</PresentationFormat>
  <Paragraphs>8</Paragraphs>
  <Slides>6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7" baseType="lpstr">
      <vt:lpstr>Office 테마</vt:lpstr>
      <vt:lpstr>신일고등학교</vt:lpstr>
      <vt:lpstr>슬라이드 2</vt:lpstr>
      <vt:lpstr>슬라이드 3</vt:lpstr>
      <vt:lpstr>슬라이드 4</vt:lpstr>
      <vt:lpstr>그림도구 알아보기</vt:lpstr>
      <vt:lpstr>슬라이드 6</vt:lpstr>
    </vt:vector>
  </TitlesOfParts>
  <Company>Your Organization Name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ㄱㅎㅇㄴㅅㅎㄷㄱ</dc:title>
  <dc:creator>Your User Name</dc:creator>
  <cp:lastModifiedBy>Your User Name</cp:lastModifiedBy>
  <cp:revision>6</cp:revision>
  <dcterms:created xsi:type="dcterms:W3CDTF">2010-02-09T05:49:14Z</dcterms:created>
  <dcterms:modified xsi:type="dcterms:W3CDTF">2010-02-09T06:47:41Z</dcterms:modified>
</cp:coreProperties>
</file>